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1" r:id="rId3"/>
    <p:sldId id="257" r:id="rId4"/>
    <p:sldId id="270" r:id="rId5"/>
    <p:sldId id="294" r:id="rId6"/>
    <p:sldId id="258" r:id="rId7"/>
    <p:sldId id="278" r:id="rId8"/>
  </p:sldIdLst>
  <p:sldSz cx="9144000" cy="5143500" type="screen16x9"/>
  <p:notesSz cx="6858000" cy="9144000"/>
  <p:embeddedFontLst>
    <p:embeddedFont>
      <p:font typeface="Inria Serif" pitchFamily="2" charset="77"/>
      <p:regular r:id="rId10"/>
      <p:bold r:id="rId11"/>
      <p:italic r:id="rId12"/>
      <p:boldItalic r:id="rId13"/>
    </p:embeddedFont>
    <p:embeddedFont>
      <p:font typeface="Inria Serif Light" pitchFamily="2" charset="77"/>
      <p:regular r:id="rId14"/>
      <p:bold r:id="rId15"/>
      <p:italic r:id="rId16"/>
      <p:boldItalic r:id="rId17"/>
    </p:embeddedFont>
    <p:embeddedFont>
      <p:font typeface="Playfair Display Regular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46DF28-2150-43F1-838E-3EFDFE06A0C1}">
  <a:tblStyle styleId="{2146DF28-2150-43F1-838E-3EFDFE06A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B1EE3E-A275-4247-A9CC-9BE1B03F3CE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0:02:4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24575,'0'5'0,"0"7"0,0-2 0,0 7 0,0 3 0,0-5 0,0 8 0,0-5 0,0-1 0,0 7 0,0-10 0,0 7 0,0-5 0,0-3 0,0 3 0,0-3 0,0 0 0,0-4 0,0 0 0,0-3 0,0-1 0,0 1 0,2 0 0,-1-1 0,4-2 0,-4 2 0,1-2 0,-2 3 0,3 0 0,-3-1 0,3 1 0,-1 0 0,-1-1 0,3-2 0,-1-1 0,3-2 0,-1 0 0,1-2 0,-1 1 0,4-4 0,0 4 0,4-5 0,3 6 0,1-6 0,4 2 0,0 0 0,0-2 0,-1 2 0,1-3 0,0 0 0,-4 3 0,3-2 0,-7 2 0,3 0 0,-3-1 0,-1 1 0,1 0 0,-3 2 0,1-1 0,-4 2 0,5-2 0,-6 1 0,6 1 0,-6-2 0,6 1 0,-2 1 0,-1-4 0,3 4 0,-2-5 0,2 6 0,-2-3 0,-1 0 0,-4 3 0,1-3 0,-1 3 0,-1-2 0,-2-1 0,-5 0 0,0-2 0,-2 2 0,-1 0 0,1-2 0,-1 2 0,0-3 0,0 0 0,0-2 0,0 1 0,-3-5 0,2 3 0,-2-1 0,3-2 0,0 5 0,0-4 0,0 4 0,0-5 0,0 2 0,0 1 0,-1-3 0,1 2 0,0-2 0,-1-1 0,1 3 0,0 2 0,0-1 0,0 2 0,0-2 0,0 3 0,1 1 0,2-1 0,-3 0 0,3 3 0,-3-2 0,1 2 0,-1 0 0,-1 0 0,1 3 0,-2 0 0,2 0 0,0 0 0,-3 0 0,0 3 0,-4 1 0,0 2 0,1 0 0,-1 0 0,-3 4 0,-1 1 0,-4 2 0,4 1 0,-3-1 0,6 0 0,-2 0 0,3-3 0,0 2 0,4-5 0,0 1 0,3-2 0,0-3 0,3 2 0,-2-4 0,4 1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0:02:47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46 121 24575,'0'19'0,"0"-1"0,0 11 0,0-3 0,0 4 0,0 0 0,0-4 0,0 7 0,0-5 0,0-1 0,0-3 0,0-7 0,0 0 0,0-1 0,0-3 0,0-4 0,0 0 0,0-3 0,0-1 0,0 1 0,0-1 0,0 1 0,0-1 0,3 1 0,-2-1 0,4 1 0,-2 0 0,0 0 0,2-1 0,-4 4 0,4-3 0,-5 6 0,3-5 0,-3 1 0,2-2 0,-1 0 0,2 0 0,-3-1 0,2-2 0,1 0 0,2-5 0,1 1 0,-1-1 0,1 2 0,-1-3 0,1 2 0,0-1 0,0 2 0,-1-3 0,1 3 0,0-3 0,-1 3 0,1-3 0,0 3 0,-1-3 0,1 3 0,3-3 0,-3 3 0,3-6 0,0 6 0,0-6 0,4 5 0,3-4 0,-2 1 0,10-3 0,-6 0 0,7 0 0,-5 0 0,5-1 0,-3 1 0,-1 0 0,-1 4 0,-6-3 0,-1 5 0,-1-4 0,-6 4 0,3-2 0,-4 3 0,-1-2 0,-2-1 0,-2-3 0,0 1 0,-5-1 0,-2-3 0,-6-1 0,0-3 0,0-3 0,-1-5 0,-5-6 0,-1-9 0,0 4 0,-4-8 0,8 4 0,-4 0 0,4 1 0,1 5 0,4 4 0,0 1 0,5 8 0,-1 1 0,3 6 0,-1-2 0,4 6 0,-4-3 0,4 3 0,-2 0 0,3 1 0,0-1 0,-2 3 0,-1 1 0,-3 2 0,-2 0 0,-2 2 0,-6 2 0,2 3 0,-6 2 0,3 2 0,0 2 0,-3-2 0,6 1 0,-6-2 0,7 3 0,0-3 0,1-1 0,5-3 0,-2 0 0,4-1 0,2-1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0:04:14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0:05:44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57 357 24575,'0'11'0,"0"0"0,0 2 0,0 0 0,0-1 0,0 4 0,0-2 0,0 2 0,0-3 0,0-1 0,0 4 0,0-2 0,0-1 0,0 3 0,0-6 0,0 10 0,0-7 0,0 7 0,0-6 0,0 5 0,0-2 0,0 8 0,0-3 0,0 3 0,3 0 0,-2 1 0,3 4 0,-4 0 0,3 5 0,-2-4 0,3 9 0,-4-9 0,0 9 0,0-9 0,3 4 0,-2-5 0,2 0 0,-3 0 0,0 0 0,3-4 0,-2 3 0,2-8 0,-3 4 0,3-4 0,-2 4 0,5-3 0,-2 2 0,0-3 0,2 0 0,-5-4 0,5 8 0,-3-10 0,1 7 0,2-9 0,-6-1 0,3 1 0,0-4 0,-3 0 0,3-3 0,-1-1 0,-1 1 0,1 0 0,-2-1 0,3 1 0,-2 0 0,4-3 0,-3-1 0,4-2 0,-1 0 0,0 0 0,1 0 0,3 0 0,0 0 0,7 0 0,-2 0 0,6 0 0,-3 0 0,4 0 0,-4 0 0,3 0 0,-3 0 0,0 0 0,3 0 0,-3 0 0,3 0 0,5 0 0,1 0 0,0 0 0,3 0 0,2-4 0,0 3 0,4-6 0,0 7 0,-4-7 0,9 2 0,-4-3 0,0 0 0,3 0 0,-8 4 0,4-3 0,-9 3 0,-1 0 0,-4-2 0,-1 5 0,1-2 0,-4 3 0,-1 0 0,-3 0 0,0 0 0,-4 0 0,3 0 0,-6 0 0,6 0 0,-5 0 0,2 0 0,-4 0 0,-2-3 0,0 0 0,-3-2 0,0-1 0,0 1 0,0-1 0,0-3 0,0 0 0,-6-8 0,1-4 0,-9-10 0,1-5 0,0-16 0,-4-2 0,7-12 0,-9-13 0,8 3 0,-4 2 0,5-3 0,-3 15 0,2-10 0,-2 12 0,4 2 0,0 10 0,5 2 0,-3 10 0,6-3 0,-6 7 0,3-7 0,-1 7 0,-2-7 0,2 3 0,1-5 0,-3 5 0,3 1 0,-1 5 0,-1 4 0,5 1 0,-5 8 0,6-3 0,-6 6 0,5-2 0,-5 3 0,6 0 0,-6 4 0,6 0 0,-5 3 0,2 3 0,-3 1 0,1 2 0,-1 0 0,0 0 0,-2 0 0,1 0 0,-8 0 0,4 0 0,-13 0 0,6 0 0,-11 0 0,-2 0 0,0 0 0,-9 3 0,4 2 0,-10 3 0,8 0 0,-6 0 0,12 0 0,-7 0 0,7 0 0,1-1 0,2 1 0,7-1 0,-2 0 0,3 0 0,4-4 0,-3 1 0,6-2 0,-6-1 0,7 2 0,-4 0 0,5-3 0,-1 3 0,0-3 0,1 3 0,2-2 0,-2 1 0,5-2 0,-1 0 0,2 3 0,0-2 0,0 1 0,1 0 0,2 1 0,0 3 0,3-1 0,0 0 0,3-2 0,-3 2 0,5-2 0,-2 2 0,3 1 0,-3 0 0,0-1 0,-1-2 0,1 2 0,3-1 0,-3 1 0,2 1 0,-2 0 0,1 3 0,1 0 0,-1 7 0,-1-2 0,3 6 0,-2-3 0,0 3 0,2 1 0,-5 4 0,5 1 0,-2 4 0,1 0 0,1 0 0,-5 0 0,3 0 0,-1 1 0,-2-6 0,2 0 0,-3-4 0,0 0 0,3-4 0,-2-4 0,1-4 0,-2-4 0,0 1 0,0-7 0,0-4 0,0-1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5T20:05:47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661 433 24575,'0'8'0,"0"1"0,0 15 0,0 9 0,-5 27 0,0 1 0,-15 32 0,-2-16-439,7-23 1,-3 1 438,0-7 0,-1 1 0,-4 13 0,-2 0 0,3-8 0,-1-1 0,-3 5 0,0-2 0,2-9 0,1-3 0,-9 21 0,-5 6 0,16-33 0,-6 19 0,7-23 0,0 5 877,6-18-877,3 1 0,-2-9 0,9-1 0,-4-5 0,7 1 0,-1-2 0,2-1 0,0 1 0,-3-1 0,0 4 0,-4 4 0,-3 8 0,-2 5 0,0 9 0,-2-4 0,2 4 0,-3-5 0,0-4 0,4-1 0,1-8 0,4-1 0,2-6 0,1-1 0,3-4 0,2-2 0,5 0 0,2-3 0,11 0 0,3 0 0,7 0 0,5 0 0,1 4 0,10 0 0,-4 4 0,4 1 0,0-1 0,-4 0 0,4 1 0,-6-1 0,1 0 0,0 0 0,-1 4 0,1-3 0,0 6 0,0-2 0,-1 0 0,-4 1 0,4-1 0,-4 3 0,0-4 0,-1 3 0,-5-3 0,0-1 0,-4 3 0,-1-6 0,-8 1 0,-4-2 0,-1-1 0,-3 0 0,1 0 0,-1 0 0,-6-5 0,-1-5 0,-2-5 0,0-7 0,0 2 0,0-10 0,0 1 0,0-11 0,0-8 0,0-11 0,4-7 0,2-19 0,4-3-367,-5 31 1,1-1 366,10-46 0,-8 43 0,1 0 0,12-43 0,-8 47 0,1-1 0,8-36-42,1 18 42,-4 1 0,-1 14 0,-1 1 0,0 7 0,-1 12 732,-5 12-732,-1 3 43,-4 10-43,0 1 0,-3 4 0,0-1 0,-3-6 0,-7-6 0,-2-18 0,-17-9 0,-4-15 0,-16-18-503,22 35 0,-1-2 503,-5-4 0,-1-3 0,-1-3 0,0 2 0,-17-24-247,20 29 0,0 1 247,-8-5 0,-9-17 0,6 23 0,13 4 0,1 14 980,11 9-980,-2 2 520,7 11-520,2-1 0,2 2 0,0 5 0,1-3 0,0 3 0,2 2 0,0 1 0,3 3 0,0 0 0,0 2 0,0 2 0,0 6 0,-6 1 0,5 4 0,-6 0 0,4 3 0,-1 2 0,-4 5 0,0 3 0,1-2 0,-1 2 0,0 1 0,0-3 0,0 2 0,1-8 0,0 3 0,0-7 0,-4 3 0,7-4 0,-5-4 0,5 3 0,-3-7 0,1 3 0,2-6 0,-2 2 0,3-6 0,0 6 0,-2-6 0,1 3 0,1-3 0,-2 0 0,1 2 0,-1-1 0,1 2 0,-1-4 0,4 1 0,-1 0 0,-1-3 0,3-1 0,-3-2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847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64b003c9a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64b003c9a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02900" y="1361354"/>
            <a:ext cx="3724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27900" y="-1675"/>
            <a:ext cx="916200" cy="91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2571750"/>
            <a:ext cx="9144000" cy="2571900"/>
          </a:xfrm>
          <a:prstGeom prst="rect">
            <a:avLst/>
          </a:prstGeom>
          <a:solidFill>
            <a:srgbClr val="3B1106">
              <a:alpha val="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02900" y="2787333"/>
            <a:ext cx="4746000" cy="2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600"/>
              </a:spcBef>
              <a:spcAft>
                <a:spcPts val="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928400" y="916150"/>
            <a:ext cx="2299500" cy="331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8227900" y="4227300"/>
            <a:ext cx="916200" cy="91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307300" y="921000"/>
            <a:ext cx="6836700" cy="42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794425" y="1376725"/>
            <a:ext cx="27540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5934401" y="1376725"/>
            <a:ext cx="27540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884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1pPr>
            <a:lvl2pPr lvl="1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2pPr>
            <a:lvl3pPr lvl="2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3pPr>
            <a:lvl4pPr lvl="3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4pPr>
            <a:lvl5pPr lvl="4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5pPr>
            <a:lvl6pPr lvl="5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6pPr>
            <a:lvl7pPr lvl="6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7pPr>
            <a:lvl8pPr lvl="7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8pPr>
            <a:lvl9pPr lvl="8" algn="ctr" rtl="0">
              <a:buNone/>
              <a:defRPr sz="13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Playfair Display Regular"/>
              <a:buNone/>
              <a:defRPr sz="2200">
                <a:solidFill>
                  <a:schemeClr val="accen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▪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erif Light"/>
              <a:buChar char="▫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●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erif Light"/>
              <a:buChar char="○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erif Light"/>
              <a:buChar char="■"/>
              <a:defRPr sz="2000">
                <a:solidFill>
                  <a:schemeClr val="dk1"/>
                </a:solidFill>
                <a:latin typeface="Inria Serif Light"/>
                <a:ea typeface="Inria Serif Light"/>
                <a:cs typeface="Inria Serif Light"/>
                <a:sym typeface="Inria Serif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3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5" Type="http://schemas.openxmlformats.org/officeDocument/2006/relationships/image" Target="../media/image3.jpe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702900" y="1361354"/>
            <a:ext cx="3724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into Another</a:t>
            </a:r>
            <a:endParaRPr dirty="0"/>
          </a:p>
        </p:txBody>
      </p:sp>
      <p:pic>
        <p:nvPicPr>
          <p:cNvPr id="1026" name="Picture 2" descr="12 Items Needed for Cello Lessons and Study - Sage Music | Piano, Voice,  Guitar Lessons &amp;amp; More Music Lessons Online">
            <a:extLst>
              <a:ext uri="{FF2B5EF4-FFF2-40B4-BE49-F238E27FC236}">
                <a16:creationId xmlns:a16="http://schemas.microsoft.com/office/drawing/2014/main" id="{EF44A260-D9B2-764E-A8FB-226A2186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853" y="1173894"/>
            <a:ext cx="4041778" cy="269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739;p48">
            <a:extLst>
              <a:ext uri="{FF2B5EF4-FFF2-40B4-BE49-F238E27FC236}">
                <a16:creationId xmlns:a16="http://schemas.microsoft.com/office/drawing/2014/main" id="{6010C80D-F032-DF4E-9D85-7D79FC7D9C15}"/>
              </a:ext>
            </a:extLst>
          </p:cNvPr>
          <p:cNvSpPr/>
          <p:nvPr/>
        </p:nvSpPr>
        <p:spPr>
          <a:xfrm>
            <a:off x="8325017" y="95416"/>
            <a:ext cx="646986" cy="714809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6CE1F-9FBB-994A-BE76-37EE6818B308}"/>
              </a:ext>
            </a:extLst>
          </p:cNvPr>
          <p:cNvSpPr txBox="1"/>
          <p:nvPr/>
        </p:nvSpPr>
        <p:spPr>
          <a:xfrm>
            <a:off x="1641154" y="2542631"/>
            <a:ext cx="37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 NIME By: Melanie Poland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Should Work</a:t>
            </a:r>
            <a:endParaRPr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2763000" y="1376700"/>
            <a:ext cx="59253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2004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-US" dirty="0"/>
              <a:t>Performance Act</a:t>
            </a:r>
          </a:p>
          <a:p>
            <a:pPr marL="32004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-US" dirty="0"/>
              <a:t>Plan</a:t>
            </a:r>
          </a:p>
          <a:p>
            <a:pPr marL="777240" lvl="1">
              <a:spcBef>
                <a:spcPts val="0"/>
              </a:spcBef>
              <a:buChar char="▫"/>
            </a:pPr>
            <a:r>
              <a:rPr lang="en-US" dirty="0"/>
              <a:t>Play a well-known song with sensors on one arm and fingers</a:t>
            </a:r>
          </a:p>
          <a:p>
            <a:pPr marL="777240" lvl="1">
              <a:spcBef>
                <a:spcPts val="0"/>
              </a:spcBef>
              <a:buChar char="▫"/>
            </a:pPr>
            <a:r>
              <a:rPr lang="en-US" dirty="0"/>
              <a:t>When the information from the sensors go into the computer, I want it to make a different song to be played together.</a:t>
            </a:r>
          </a:p>
          <a:p>
            <a:pPr marL="777240" lvl="1">
              <a:spcBef>
                <a:spcPts val="0"/>
              </a:spcBef>
              <a:buChar char="▫"/>
            </a:pPr>
            <a:endParaRPr lang="en" dirty="0"/>
          </a:p>
        </p:txBody>
      </p:sp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455700" y="823775"/>
            <a:ext cx="1623900" cy="386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Supply List</a:t>
            </a:r>
            <a:endParaRPr sz="3200"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2794425" y="1376725"/>
            <a:ext cx="2754000" cy="33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3-4 sensors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Arduino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Adobe Audition for editing and playback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/>
              <a:t>Sheet Music for songs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2"/>
          </p:nvPr>
        </p:nvSpPr>
        <p:spPr>
          <a:xfrm>
            <a:off x="2890025" y="3926100"/>
            <a:ext cx="5494200" cy="7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050" name="Picture 2" descr="Cellist Camille Thomas performs in Paris museums during lockdown">
            <a:extLst>
              <a:ext uri="{FF2B5EF4-FFF2-40B4-BE49-F238E27FC236}">
                <a16:creationId xmlns:a16="http://schemas.microsoft.com/office/drawing/2014/main" id="{1DBE4201-E90C-CC43-9328-BF1046B8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7" y="588148"/>
            <a:ext cx="7052806" cy="396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DAB2B2-45CB-A444-A664-D671723E752C}"/>
                  </a:ext>
                </a:extLst>
              </p14:cNvPr>
              <p14:cNvContentPartPr/>
              <p14:nvPr/>
            </p14:nvContentPartPr>
            <p14:xfrm>
              <a:off x="3747772" y="1738017"/>
              <a:ext cx="184680" cy="146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DAB2B2-45CB-A444-A664-D671723E75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9132" y="1729017"/>
                <a:ext cx="2023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90D744-4A86-6E4A-BAF2-2D43A4F796AF}"/>
                  </a:ext>
                </a:extLst>
              </p14:cNvPr>
              <p14:cNvContentPartPr/>
              <p14:nvPr/>
            </p14:nvContentPartPr>
            <p14:xfrm>
              <a:off x="4830292" y="1681497"/>
              <a:ext cx="180720" cy="22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90D744-4A86-6E4A-BAF2-2D43A4F796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1292" y="1672857"/>
                <a:ext cx="198360" cy="24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5D9ABC-5306-7B4D-AC3A-F8DB96534AD7}"/>
                  </a:ext>
                </a:extLst>
              </p14:cNvPr>
              <p14:cNvContentPartPr/>
              <p14:nvPr/>
            </p14:nvContentPartPr>
            <p14:xfrm>
              <a:off x="382492" y="-14118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5D9ABC-5306-7B4D-AC3A-F8DB96534A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852" y="-14982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 descr="Fingers fret board,hand,closeup,music,cello - free image from needpix.com">
            <a:extLst>
              <a:ext uri="{FF2B5EF4-FFF2-40B4-BE49-F238E27FC236}">
                <a16:creationId xmlns:a16="http://schemas.microsoft.com/office/drawing/2014/main" id="{39F17A0A-330E-4B41-BF7A-3B4E58DF6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30" y="510623"/>
            <a:ext cx="5496339" cy="41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95FD7AD-F593-F74A-B159-F8E24FFFD8E9}"/>
                  </a:ext>
                </a:extLst>
              </p14:cNvPr>
              <p14:cNvContentPartPr/>
              <p14:nvPr/>
            </p14:nvContentPartPr>
            <p14:xfrm>
              <a:off x="3428812" y="1016577"/>
              <a:ext cx="409320" cy="583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95FD7AD-F593-F74A-B159-F8E24FFFD8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9812" y="1007937"/>
                <a:ext cx="42696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F7C27D0-1EED-9A40-B5DD-C63485C546C3}"/>
                  </a:ext>
                </a:extLst>
              </p14:cNvPr>
              <p14:cNvContentPartPr/>
              <p14:nvPr/>
            </p14:nvContentPartPr>
            <p14:xfrm>
              <a:off x="4732372" y="1545057"/>
              <a:ext cx="506520" cy="884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F7C27D0-1EED-9A40-B5DD-C63485C546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3372" y="1536057"/>
                <a:ext cx="524160" cy="9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36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 amt="50000"/>
          </a:blip>
          <a:srcRect t="1630" b="2483"/>
          <a:stretch/>
        </p:blipFill>
        <p:spPr>
          <a:xfrm>
            <a:off x="5928950" y="918225"/>
            <a:ext cx="2300475" cy="33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6340775" y="1317875"/>
            <a:ext cx="1491300" cy="2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Inria Serif"/>
                <a:ea typeface="Inria Serif"/>
                <a:cs typeface="Inria Serif"/>
                <a:sym typeface="Inria Serif"/>
              </a:rPr>
              <a:t>1</a:t>
            </a:r>
            <a:endParaRPr sz="9600" b="1">
              <a:solidFill>
                <a:schemeClr val="lt1"/>
              </a:solidFill>
              <a:latin typeface="Inria Serif"/>
              <a:ea typeface="Inria Serif"/>
              <a:cs typeface="Inria Serif"/>
              <a:sym typeface="Inria Serif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702900" y="1233658"/>
            <a:ext cx="4746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Possible Songs to Play</a:t>
            </a:r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702900" y="2787333"/>
            <a:ext cx="4746000" cy="2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" dirty="0"/>
              <a:t>Game of Thrones Theme Song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" dirty="0"/>
              <a:t>Billie Eilish song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" dirty="0"/>
              <a:t>Any suggestions?</a:t>
            </a:r>
            <a:endParaRPr dirty="0"/>
          </a:p>
        </p:txBody>
      </p:sp>
      <p:pic>
        <p:nvPicPr>
          <p:cNvPr id="3074" name="Picture 2" descr="Ellen | Austin Senior Portraits">
            <a:extLst>
              <a:ext uri="{FF2B5EF4-FFF2-40B4-BE49-F238E27FC236}">
                <a16:creationId xmlns:a16="http://schemas.microsoft.com/office/drawing/2014/main" id="{8C22EB71-5E28-1E41-BC42-B87258E22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900" y="337102"/>
            <a:ext cx="2780525" cy="388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>
            <a:spLocks noGrp="1"/>
          </p:cNvSpPr>
          <p:nvPr>
            <p:ph type="ctrTitle" idx="4294967295"/>
          </p:nvPr>
        </p:nvSpPr>
        <p:spPr>
          <a:xfrm>
            <a:off x="855300" y="1722038"/>
            <a:ext cx="3195000" cy="4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Thanks!</a:t>
            </a:r>
            <a:endParaRPr sz="3600" dirty="0"/>
          </a:p>
        </p:txBody>
      </p:sp>
      <p:sp>
        <p:nvSpPr>
          <p:cNvPr id="396" name="Google Shape;396;p35"/>
          <p:cNvSpPr txBox="1">
            <a:spLocks noGrp="1"/>
          </p:cNvSpPr>
          <p:nvPr>
            <p:ph type="subTitle" idx="4294967295"/>
          </p:nvPr>
        </p:nvSpPr>
        <p:spPr>
          <a:xfrm>
            <a:off x="855300" y="2259858"/>
            <a:ext cx="3195000" cy="11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Any questions?</a:t>
            </a:r>
            <a:endParaRPr sz="1800" b="1" dirty="0"/>
          </a:p>
        </p:txBody>
      </p:sp>
      <p:sp>
        <p:nvSpPr>
          <p:cNvPr id="398" name="Google Shape;398;p35"/>
          <p:cNvSpPr txBox="1">
            <a:spLocks noGrp="1"/>
          </p:cNvSpPr>
          <p:nvPr>
            <p:ph type="sldNum" idx="12"/>
          </p:nvPr>
        </p:nvSpPr>
        <p:spPr>
          <a:xfrm>
            <a:off x="8688300" y="4687750"/>
            <a:ext cx="455700" cy="4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098" name="Picture 2" descr="Erin // Granite Bay High School | Auburn &amp;amp; Granite Bay Senior Portraits">
            <a:extLst>
              <a:ext uri="{FF2B5EF4-FFF2-40B4-BE49-F238E27FC236}">
                <a16:creationId xmlns:a16="http://schemas.microsoft.com/office/drawing/2014/main" id="{E29F7FD7-89DD-0243-ADAF-ED170EFF0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831" y="723568"/>
            <a:ext cx="5293557" cy="369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ulina template">
  <a:themeElements>
    <a:clrScheme name="Custom 347">
      <a:dk1>
        <a:srgbClr val="756F6F"/>
      </a:dk1>
      <a:lt1>
        <a:srgbClr val="FFFFFF"/>
      </a:lt1>
      <a:dk2>
        <a:srgbClr val="A8A09D"/>
      </a:dk2>
      <a:lt2>
        <a:srgbClr val="F5F1F0"/>
      </a:lt2>
      <a:accent1>
        <a:srgbClr val="AD9B91"/>
      </a:accent1>
      <a:accent2>
        <a:srgbClr val="E2D1C2"/>
      </a:accent2>
      <a:accent3>
        <a:srgbClr val="C4CBBF"/>
      </a:accent3>
      <a:accent4>
        <a:srgbClr val="BFC8CB"/>
      </a:accent4>
      <a:accent5>
        <a:srgbClr val="E9DBDB"/>
      </a:accent5>
      <a:accent6>
        <a:srgbClr val="C5C4BF"/>
      </a:accent6>
      <a:hlink>
        <a:srgbClr val="413A3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92</Words>
  <Application>Microsoft Macintosh PowerPoint</Application>
  <PresentationFormat>On-screen Show (16:9)</PresentationFormat>
  <Paragraphs>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Inria Serif</vt:lpstr>
      <vt:lpstr>Arial</vt:lpstr>
      <vt:lpstr>Inria Serif Light</vt:lpstr>
      <vt:lpstr>Playfair Display Regular</vt:lpstr>
      <vt:lpstr>Paulina template</vt:lpstr>
      <vt:lpstr>One into Another</vt:lpstr>
      <vt:lpstr>How It Should Work</vt:lpstr>
      <vt:lpstr>Supply List</vt:lpstr>
      <vt:lpstr>PowerPoint Presentation</vt:lpstr>
      <vt:lpstr>PowerPoint Presentation</vt:lpstr>
      <vt:lpstr>Possible Songs to Play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into Another</dc:title>
  <cp:lastModifiedBy>Poland, Melanie</cp:lastModifiedBy>
  <cp:revision>3</cp:revision>
  <dcterms:modified xsi:type="dcterms:W3CDTF">2021-10-06T18:19:59Z</dcterms:modified>
</cp:coreProperties>
</file>